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9" r:id="rId4"/>
    <p:sldId id="258" r:id="rId5"/>
    <p:sldId id="257" r:id="rId6"/>
    <p:sldId id="261" r:id="rId7"/>
    <p:sldId id="264" r:id="rId8"/>
    <p:sldId id="263" r:id="rId9"/>
    <p:sldId id="262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C32A-99C9-4B09-A6E2-750E3075A7EB}" type="datetimeFigureOut">
              <a:rPr lang="el-GR" smtClean="0"/>
              <a:t>17/3/2012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6A3F-F5A0-4B7F-95C7-1318E01EDA9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C32A-99C9-4B09-A6E2-750E3075A7EB}" type="datetimeFigureOut">
              <a:rPr lang="el-GR" smtClean="0"/>
              <a:t>17/3/2012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6A3F-F5A0-4B7F-95C7-1318E01EDA9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C32A-99C9-4B09-A6E2-750E3075A7EB}" type="datetimeFigureOut">
              <a:rPr lang="el-GR" smtClean="0"/>
              <a:t>17/3/2012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6A3F-F5A0-4B7F-95C7-1318E01EDA9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C32A-99C9-4B09-A6E2-750E3075A7EB}" type="datetimeFigureOut">
              <a:rPr lang="el-GR" smtClean="0"/>
              <a:t>17/3/2012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6A3F-F5A0-4B7F-95C7-1318E01EDA9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C32A-99C9-4B09-A6E2-750E3075A7EB}" type="datetimeFigureOut">
              <a:rPr lang="el-GR" smtClean="0"/>
              <a:t>17/3/2012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6A3F-F5A0-4B7F-95C7-1318E01EDA9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C32A-99C9-4B09-A6E2-750E3075A7EB}" type="datetimeFigureOut">
              <a:rPr lang="el-GR" smtClean="0"/>
              <a:t>17/3/2012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6A3F-F5A0-4B7F-95C7-1318E01EDA9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C32A-99C9-4B09-A6E2-750E3075A7EB}" type="datetimeFigureOut">
              <a:rPr lang="el-GR" smtClean="0"/>
              <a:t>17/3/2012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6A3F-F5A0-4B7F-95C7-1318E01EDA9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C32A-99C9-4B09-A6E2-750E3075A7EB}" type="datetimeFigureOut">
              <a:rPr lang="el-GR" smtClean="0"/>
              <a:t>17/3/2012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6A3F-F5A0-4B7F-95C7-1318E01EDA9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C32A-99C9-4B09-A6E2-750E3075A7EB}" type="datetimeFigureOut">
              <a:rPr lang="el-GR" smtClean="0"/>
              <a:t>17/3/2012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6A3F-F5A0-4B7F-95C7-1318E01EDA9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C32A-99C9-4B09-A6E2-750E3075A7EB}" type="datetimeFigureOut">
              <a:rPr lang="el-GR" smtClean="0"/>
              <a:t>17/3/2012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6A3F-F5A0-4B7F-95C7-1318E01EDA9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AC32A-99C9-4B09-A6E2-750E3075A7EB}" type="datetimeFigureOut">
              <a:rPr lang="el-GR" smtClean="0"/>
              <a:t>17/3/2012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6A3F-F5A0-4B7F-95C7-1318E01EDA9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AC32A-99C9-4B09-A6E2-750E3075A7EB}" type="datetimeFigureOut">
              <a:rPr lang="el-GR" smtClean="0"/>
              <a:t>17/3/2012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46A3F-F5A0-4B7F-95C7-1318E01EDA9D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8353" b="6032"/>
          <a:stretch>
            <a:fillRect/>
          </a:stretch>
        </p:blipFill>
        <p:spPr bwMode="auto">
          <a:xfrm>
            <a:off x="2143108" y="214289"/>
            <a:ext cx="5357850" cy="660448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4453" y="261774"/>
            <a:ext cx="8519513" cy="6142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-62062"/>
            <a:ext cx="7086623" cy="677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57166"/>
            <a:ext cx="3609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>
            <a:off x="1857356" y="1214422"/>
            <a:ext cx="45005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142976" y="1643050"/>
            <a:ext cx="6357982" cy="37147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Μεξικό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	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    </a:t>
            </a:r>
            <a:r>
              <a:rPr kumimoji="0" lang="el-G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Αφρική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		</a:t>
            </a:r>
            <a:r>
              <a:rPr kumimoji="0" lang="el-G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Ιταλία</a:t>
            </a:r>
            <a:endParaRPr kumimoji="0" lang="el-G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857364"/>
            <a:ext cx="100013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928802"/>
            <a:ext cx="157163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1857364"/>
            <a:ext cx="1214446" cy="121444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1538" y="500042"/>
            <a:ext cx="685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/>
              <a:t>Αναμνηστικά δώρα από την Κύπρο</a:t>
            </a:r>
            <a:endParaRPr lang="el-GR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397000"/>
          <a:ext cx="6096000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pPr algn="ctr"/>
                      <a:r>
                        <a:rPr lang="el-GR" sz="2400" dirty="0" err="1" smtClean="0"/>
                        <a:t>Λευκαρίτικο</a:t>
                      </a:r>
                      <a:r>
                        <a:rPr lang="el-GR" sz="2400" dirty="0" smtClean="0"/>
                        <a:t> Κέντημα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pPr algn="ctr"/>
                      <a:r>
                        <a:rPr lang="el-GR" sz="2400" dirty="0" smtClean="0"/>
                        <a:t>Πήλινο Αγγείο</a:t>
                      </a:r>
                    </a:p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http://www.mcit.gov.cy/mcit/chs/chs.nsf/All/79970053EAFBDCD0C225747A0028C1C9/$file/lefkbig1.jpg?OpenEle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500174"/>
            <a:ext cx="2000264" cy="1501816"/>
          </a:xfrm>
          <a:prstGeom prst="rect">
            <a:avLst/>
          </a:prstGeom>
          <a:noFill/>
        </p:spPr>
      </p:pic>
      <p:pic>
        <p:nvPicPr>
          <p:cNvPr id="6" name="Picture 4" descr="http://www.mcit.gov.cy/mcit/chs/chs.nsf/All/182C290A91720A2CC225745E002C8D13/$file/kornbig4.jpg?OpenEle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286124"/>
            <a:ext cx="1436666" cy="1911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71538" y="142852"/>
          <a:ext cx="6643734" cy="6895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1867"/>
                <a:gridCol w="3321867"/>
              </a:tblGrid>
              <a:tr h="1939032">
                <a:tc>
                  <a:txBody>
                    <a:bodyPr/>
                    <a:lstStyle/>
                    <a:p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pPr algn="ctr"/>
                      <a:r>
                        <a:rPr lang="el-GR" sz="2400" dirty="0" smtClean="0"/>
                        <a:t>Ψηφιδωτό</a:t>
                      </a:r>
                      <a:endParaRPr lang="el-GR" sz="2400" dirty="0" smtClean="0"/>
                    </a:p>
                  </a:txBody>
                  <a:tcPr/>
                </a:tc>
              </a:tr>
              <a:tr h="1939032">
                <a:tc>
                  <a:txBody>
                    <a:bodyPr/>
                    <a:lstStyle/>
                    <a:p>
                      <a:endParaRPr lang="el-GR" dirty="0" smtClean="0"/>
                    </a:p>
                    <a:p>
                      <a:endParaRPr lang="el-G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pPr algn="ctr"/>
                      <a:r>
                        <a:rPr lang="el-GR" sz="2400" dirty="0" smtClean="0"/>
                        <a:t>Ασημικά</a:t>
                      </a:r>
                      <a:endParaRPr lang="el-GR" sz="2400" dirty="0" smtClean="0"/>
                    </a:p>
                  </a:txBody>
                  <a:tcPr/>
                </a:tc>
              </a:tr>
              <a:tr h="2551356">
                <a:tc>
                  <a:txBody>
                    <a:bodyPr/>
                    <a:lstStyle/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pPr algn="ctr"/>
                      <a:r>
                        <a:rPr lang="el-GR" sz="2400" dirty="0" smtClean="0"/>
                        <a:t>Κυπριακός αυλός</a:t>
                      </a:r>
                    </a:p>
                    <a:p>
                      <a:pPr algn="ctr"/>
                      <a:r>
                        <a:rPr lang="el-GR" sz="2400" dirty="0" err="1" smtClean="0"/>
                        <a:t>Πιθκιαύλιν</a:t>
                      </a:r>
                      <a:endParaRPr lang="el-GR" sz="2400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 smtClean="0"/>
                    </a:p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http://www.mcit.gov.cy/mcit/chs/chs.nsf/All/E7043EEDF19D286EC22574650023E3A8/$file/mosbig6.jpg?OpenEle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14290"/>
            <a:ext cx="2365360" cy="1775934"/>
          </a:xfrm>
          <a:prstGeom prst="rect">
            <a:avLst/>
          </a:prstGeom>
          <a:noFill/>
        </p:spPr>
      </p:pic>
      <p:pic>
        <p:nvPicPr>
          <p:cNvPr id="6" name="Picture 4" descr="http://media.visitcyprus.com/media/Images/Presentation/Cyprus_Lefkara_Lefkaritika_Silver_Handicrafts_prv.jpg"/>
          <p:cNvPicPr>
            <a:picLocks noChangeAspect="1" noChangeArrowheads="1"/>
          </p:cNvPicPr>
          <p:nvPr/>
        </p:nvPicPr>
        <p:blipFill>
          <a:blip r:embed="rId3" cstate="print"/>
          <a:srcRect l="35625" t="65000" r="36250"/>
          <a:stretch>
            <a:fillRect/>
          </a:stretch>
        </p:blipFill>
        <p:spPr bwMode="auto">
          <a:xfrm>
            <a:off x="1857356" y="2214554"/>
            <a:ext cx="1571636" cy="1466831"/>
          </a:xfrm>
          <a:prstGeom prst="rect">
            <a:avLst/>
          </a:prstGeom>
          <a:noFill/>
        </p:spPr>
      </p:pic>
      <p:pic>
        <p:nvPicPr>
          <p:cNvPr id="7" name="Picture 6" descr="http://xilouris.gr/catalog/images/2flo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4500570"/>
            <a:ext cx="2691784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-62062"/>
            <a:ext cx="7086623" cy="677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872093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046" y="428604"/>
            <a:ext cx="880990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15</Words>
  <Application>Microsoft Office PowerPoint</Application>
  <PresentationFormat>On-screen Show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Savva_2</dc:creator>
  <cp:lastModifiedBy>Savva_2</cp:lastModifiedBy>
  <cp:revision>13</cp:revision>
  <dcterms:created xsi:type="dcterms:W3CDTF">2012-03-17T07:03:56Z</dcterms:created>
  <dcterms:modified xsi:type="dcterms:W3CDTF">2012-03-17T07:37:55Z</dcterms:modified>
</cp:coreProperties>
</file>