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57" r:id="rId4"/>
    <p:sldId id="260" r:id="rId5"/>
    <p:sldId id="263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26321-CB0E-446E-90D3-CE6CB7412384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10B1D-DC9A-42BC-B2F1-D6FF618C82F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EE101-AF17-4472-96CA-C521FAEE8D49}" type="datetimeFigureOut">
              <a:rPr lang="el-GR" smtClean="0"/>
              <a:pPr/>
              <a:t>15/3/2011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A026A-5FD5-4B52-8A29-02B9084DE9A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assets5.skroutz.gr/images/books/000155/b_155217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ssets5.skroutz.gr/images/books/000155/b_155217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411761" y="260648"/>
            <a:ext cx="4123344" cy="6597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763688" y="332656"/>
            <a:ext cx="5472608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6" name="Picture 5" descr="MCj043595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2852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700808"/>
            <a:ext cx="23762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>
                <a:solidFill>
                  <a:srgbClr val="FF0000"/>
                </a:solidFill>
                <a:latin typeface="Comic Sans MS" pitchFamily="66" charset="0"/>
              </a:rPr>
              <a:t>Πρόσωπα:</a:t>
            </a:r>
          </a:p>
          <a:p>
            <a:endParaRPr lang="el-GR" sz="3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sz="3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sz="36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l-GR" sz="3600" dirty="0" smtClean="0">
                <a:solidFill>
                  <a:srgbClr val="FF0000"/>
                </a:solidFill>
                <a:latin typeface="Comic Sans MS" pitchFamily="66" charset="0"/>
              </a:rPr>
              <a:t>Τόπος:</a:t>
            </a:r>
          </a:p>
          <a:p>
            <a:endParaRPr lang="el-GR" sz="36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l-GR" sz="3600" dirty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el-GR" sz="3600" dirty="0" smtClean="0">
                <a:solidFill>
                  <a:srgbClr val="FF0000"/>
                </a:solidFill>
                <a:latin typeface="Comic Sans MS" pitchFamily="66" charset="0"/>
              </a:rPr>
              <a:t>Χρόνος:</a:t>
            </a:r>
            <a:endParaRPr lang="el-GR" sz="36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71800" y="1772816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err="1" smtClean="0"/>
              <a:t>Μάτα</a:t>
            </a:r>
            <a:endParaRPr lang="el-GR" sz="3200" dirty="0" smtClean="0"/>
          </a:p>
          <a:p>
            <a:r>
              <a:rPr lang="el-GR" sz="3200" dirty="0"/>
              <a:t>μ</a:t>
            </a:r>
            <a:r>
              <a:rPr lang="el-GR" sz="3200" dirty="0" smtClean="0"/>
              <a:t>παμπάς</a:t>
            </a:r>
          </a:p>
          <a:p>
            <a:r>
              <a:rPr lang="el-GR" sz="3200" smtClean="0"/>
              <a:t>μαμά</a:t>
            </a:r>
            <a:endParaRPr lang="el-GR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400506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Το δωμάτιο της </a:t>
            </a:r>
            <a:r>
              <a:rPr lang="el-GR" sz="3200" dirty="0" err="1" smtClean="0"/>
              <a:t>Μάτας</a:t>
            </a:r>
            <a:endParaRPr lang="el-GR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5517232"/>
            <a:ext cx="576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Το βράδυ μετά από το πάρτι γενεθλίων της </a:t>
            </a:r>
            <a:r>
              <a:rPr lang="el-GR" sz="3200" dirty="0" err="1" smtClean="0"/>
              <a:t>Μάτας</a:t>
            </a:r>
            <a:endParaRPr lang="el-GR" sz="3200" dirty="0"/>
          </a:p>
        </p:txBody>
      </p:sp>
      <p:pic>
        <p:nvPicPr>
          <p:cNvPr id="6" name="Picture 5" descr="MCj04359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08455"/>
            <a:ext cx="8280920" cy="6613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979468"/>
            <a:ext cx="784887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>
                <a:solidFill>
                  <a:srgbClr val="7030A0"/>
                </a:solidFill>
                <a:latin typeface="Comic Sans MS" pitchFamily="66" charset="0"/>
              </a:rPr>
              <a:t>Διαβάζω τις προτάσεις και βάζω </a:t>
            </a:r>
            <a:r>
              <a:rPr lang="el-GR" sz="2800" b="1" dirty="0">
                <a:solidFill>
                  <a:srgbClr val="7030A0"/>
                </a:solidFill>
                <a:latin typeface="Comic Sans MS" pitchFamily="66" charset="0"/>
              </a:rPr>
              <a:t>Σ</a:t>
            </a:r>
            <a:r>
              <a:rPr lang="el-GR" sz="2800" dirty="0">
                <a:solidFill>
                  <a:srgbClr val="7030A0"/>
                </a:solidFill>
                <a:latin typeface="Comic Sans MS" pitchFamily="66" charset="0"/>
              </a:rPr>
              <a:t> στις σωστές και </a:t>
            </a:r>
            <a:r>
              <a:rPr lang="el-GR" sz="2800" b="1" dirty="0">
                <a:solidFill>
                  <a:srgbClr val="7030A0"/>
                </a:solidFill>
                <a:latin typeface="Comic Sans MS" pitchFamily="66" charset="0"/>
              </a:rPr>
              <a:t>Λ</a:t>
            </a:r>
            <a:r>
              <a:rPr lang="el-GR" sz="2800" dirty="0">
                <a:solidFill>
                  <a:srgbClr val="7030A0"/>
                </a:solidFill>
                <a:latin typeface="Comic Sans MS" pitchFamily="66" charset="0"/>
              </a:rPr>
              <a:t> στις λανθασμένες</a:t>
            </a:r>
            <a:r>
              <a:rPr lang="el-GR" sz="2800" dirty="0" smtClean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  <a:p>
            <a:endParaRPr lang="el-GR" sz="2800" dirty="0">
              <a:solidFill>
                <a:srgbClr val="7030A0"/>
              </a:solidFill>
              <a:latin typeface="Comic Sans MS" pitchFamily="66" charset="0"/>
            </a:endParaRPr>
          </a:p>
          <a:p>
            <a:pPr lvl="0"/>
            <a:r>
              <a:rPr lang="el-GR" sz="2400" dirty="0">
                <a:latin typeface="Comic Sans MS" pitchFamily="66" charset="0"/>
              </a:rPr>
              <a:t>Η </a:t>
            </a:r>
            <a:r>
              <a:rPr lang="el-GR" sz="2400" dirty="0" err="1">
                <a:latin typeface="Comic Sans MS" pitchFamily="66" charset="0"/>
              </a:rPr>
              <a:t>Μάτα</a:t>
            </a:r>
            <a:r>
              <a:rPr lang="el-GR" sz="2400" dirty="0">
                <a:latin typeface="Comic Sans MS" pitchFamily="66" charset="0"/>
              </a:rPr>
              <a:t> βούρτσισε πολύ προσεκτικά τα δόντια της. 		</a:t>
            </a:r>
          </a:p>
          <a:p>
            <a:pPr lvl="0"/>
            <a:r>
              <a:rPr lang="el-GR" sz="2400" dirty="0">
                <a:latin typeface="Comic Sans MS" pitchFamily="66" charset="0"/>
              </a:rPr>
              <a:t>Ο μπαμπάς της </a:t>
            </a:r>
            <a:r>
              <a:rPr lang="el-GR" sz="2400" dirty="0" err="1">
                <a:latin typeface="Comic Sans MS" pitchFamily="66" charset="0"/>
              </a:rPr>
              <a:t>Μάτας</a:t>
            </a:r>
            <a:r>
              <a:rPr lang="el-GR" sz="2400" dirty="0">
                <a:latin typeface="Comic Sans MS" pitchFamily="66" charset="0"/>
              </a:rPr>
              <a:t> λέει συχνά τη λέξη «φυσικά». 		</a:t>
            </a:r>
          </a:p>
          <a:p>
            <a:pPr lvl="0"/>
            <a:r>
              <a:rPr lang="el-GR" sz="2400" dirty="0">
                <a:latin typeface="Comic Sans MS" pitchFamily="66" charset="0"/>
              </a:rPr>
              <a:t>Η </a:t>
            </a:r>
            <a:r>
              <a:rPr lang="el-GR" sz="2400" dirty="0" err="1">
                <a:latin typeface="Comic Sans MS" pitchFamily="66" charset="0"/>
              </a:rPr>
              <a:t>Μάτα</a:t>
            </a:r>
            <a:r>
              <a:rPr lang="el-GR" sz="2400" dirty="0">
                <a:latin typeface="Comic Sans MS" pitchFamily="66" charset="0"/>
              </a:rPr>
              <a:t> ήταν πολύ κουρασμένη και ήθελε να κοιμηθεί. 	</a:t>
            </a:r>
          </a:p>
          <a:p>
            <a:pPr lvl="0"/>
            <a:r>
              <a:rPr lang="el-GR" sz="2400" dirty="0">
                <a:latin typeface="Comic Sans MS" pitchFamily="66" charset="0"/>
              </a:rPr>
              <a:t>Η νονά της </a:t>
            </a:r>
            <a:r>
              <a:rPr lang="el-GR" sz="2400" dirty="0" err="1">
                <a:latin typeface="Comic Sans MS" pitchFamily="66" charset="0"/>
              </a:rPr>
              <a:t>Μάτας</a:t>
            </a:r>
            <a:r>
              <a:rPr lang="el-GR" sz="2400" dirty="0">
                <a:latin typeface="Comic Sans MS" pitchFamily="66" charset="0"/>
              </a:rPr>
              <a:t> πολύ συχνά της φέρνει για δώρα ρούχα.	</a:t>
            </a:r>
            <a:endParaRPr lang="el-GR" sz="2400" dirty="0" smtClean="0">
              <a:latin typeface="Comic Sans MS" pitchFamily="66" charset="0"/>
            </a:endParaRPr>
          </a:p>
          <a:p>
            <a:pPr lvl="0"/>
            <a:endParaRPr lang="en-US" sz="2400" dirty="0" smtClean="0">
              <a:latin typeface="Comic Sans MS" pitchFamily="66" charset="0"/>
            </a:endParaRPr>
          </a:p>
          <a:p>
            <a:pPr lvl="0"/>
            <a:r>
              <a:rPr lang="el-GR" sz="2400" dirty="0" smtClean="0">
                <a:latin typeface="Comic Sans MS" pitchFamily="66" charset="0"/>
              </a:rPr>
              <a:t>Η τούρτα της </a:t>
            </a:r>
            <a:r>
              <a:rPr lang="el-GR" sz="2400" dirty="0" err="1" smtClean="0">
                <a:latin typeface="Comic Sans MS" pitchFamily="66" charset="0"/>
              </a:rPr>
              <a:t>Μάτας</a:t>
            </a:r>
            <a:r>
              <a:rPr lang="el-GR" sz="2400" dirty="0" smtClean="0">
                <a:latin typeface="Comic Sans MS" pitchFamily="66" charset="0"/>
              </a:rPr>
              <a:t> ήταν μικρή και ολοκόκκινη.</a:t>
            </a:r>
            <a:endParaRPr lang="en-US" sz="2400" dirty="0" smtClean="0">
              <a:latin typeface="Comic Sans MS" pitchFamily="66" charset="0"/>
            </a:endParaRPr>
          </a:p>
          <a:p>
            <a:pPr lvl="0"/>
            <a:endParaRPr lang="el-GR" sz="2400" dirty="0">
              <a:latin typeface="Comic Sans MS" pitchFamily="66" charset="0"/>
            </a:endParaRPr>
          </a:p>
          <a:p>
            <a:pPr lvl="0"/>
            <a:r>
              <a:rPr lang="el-GR" sz="2400" dirty="0">
                <a:latin typeface="Comic Sans MS" pitchFamily="66" charset="0"/>
              </a:rPr>
              <a:t>Η </a:t>
            </a:r>
            <a:r>
              <a:rPr lang="el-GR" sz="2400" dirty="0" err="1">
                <a:latin typeface="Comic Sans MS" pitchFamily="66" charset="0"/>
              </a:rPr>
              <a:t>Μάτα</a:t>
            </a:r>
            <a:r>
              <a:rPr lang="el-GR" sz="2400" dirty="0">
                <a:latin typeface="Comic Sans MS" pitchFamily="66" charset="0"/>
              </a:rPr>
              <a:t> πέρασε ωραία στα γενέθλιά της.				</a:t>
            </a:r>
          </a:p>
          <a:p>
            <a:endParaRPr lang="el-GR" sz="28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68344" y="227687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Λ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40352" y="306896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 Σ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40352" y="37890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Λ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40352" y="465313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Λ</a:t>
            </a: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40352" y="623731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</a:t>
            </a:r>
            <a:r>
              <a:rPr lang="el-GR" sz="2400" dirty="0">
                <a:solidFill>
                  <a:srgbClr val="FF0000"/>
                </a:solidFill>
              </a:rPr>
              <a:t>Σ</a:t>
            </a:r>
          </a:p>
        </p:txBody>
      </p:sp>
      <p:pic>
        <p:nvPicPr>
          <p:cNvPr id="10" name="Picture 9" descr="MCj04359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740352" y="55172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</a:t>
            </a:r>
            <a:r>
              <a:rPr lang="el-GR" sz="2400" dirty="0" smtClean="0">
                <a:solidFill>
                  <a:srgbClr val="FF0000"/>
                </a:solidFill>
              </a:rPr>
              <a:t>Λ</a:t>
            </a:r>
            <a:endParaRPr lang="el-G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 3" descr="MCj04359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268413"/>
          </a:xfrm>
          <a:prstGeom prst="rect">
            <a:avLst/>
          </a:prstGeom>
          <a:noFill/>
          <a:ln/>
        </p:spPr>
      </p:pic>
      <p:sp>
        <p:nvSpPr>
          <p:cNvPr id="3" name="TextBox 2"/>
          <p:cNvSpPr txBox="1"/>
          <p:nvPr/>
        </p:nvSpPr>
        <p:spPr>
          <a:xfrm>
            <a:off x="971600" y="2348880"/>
            <a:ext cx="63367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l-GR" sz="4000" dirty="0" smtClean="0">
                <a:latin typeface="Comic Sans MS" pitchFamily="66" charset="0"/>
              </a:rPr>
              <a:t>Να τα εκατοστίσεις.</a:t>
            </a:r>
          </a:p>
          <a:p>
            <a:pPr>
              <a:buFont typeface="Arial" pitchFamily="34" charset="0"/>
              <a:buChar char="•"/>
            </a:pPr>
            <a:r>
              <a:rPr lang="el-GR" sz="4000" dirty="0" smtClean="0">
                <a:latin typeface="Comic Sans MS" pitchFamily="66" charset="0"/>
              </a:rPr>
              <a:t>Χιλιόχρονη.</a:t>
            </a:r>
            <a:endParaRPr lang="el-GR" sz="40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03648" y="148478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l-GR" sz="4000" dirty="0" smtClean="0">
                <a:solidFill>
                  <a:srgbClr val="C00000"/>
                </a:solidFill>
                <a:latin typeface="Comic Sans MS" pitchFamily="66" charset="0"/>
              </a:rPr>
              <a:t>ΕΥΧΕΣ </a:t>
            </a:r>
            <a:endParaRPr lang="el-GR" sz="40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3789040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000" dirty="0" smtClean="0">
                <a:latin typeface="Comic Sans MS" pitchFamily="66" charset="0"/>
              </a:rPr>
              <a:t> </a:t>
            </a:r>
            <a:r>
              <a:rPr lang="el-GR" sz="4000" dirty="0" smtClean="0">
                <a:latin typeface="Comic Sans MS" pitchFamily="66" charset="0"/>
              </a:rPr>
              <a:t>Χρόνια πολλά και ευτυχισμένα.</a:t>
            </a:r>
          </a:p>
          <a:p>
            <a:pPr>
              <a:buFont typeface="Arial" pitchFamily="34" charset="0"/>
              <a:buChar char="•"/>
            </a:pPr>
            <a:r>
              <a:rPr lang="el-GR" sz="4000" dirty="0" smtClean="0">
                <a:latin typeface="Comic Sans MS" pitchFamily="66" charset="0"/>
              </a:rPr>
              <a:t>Να ζήσεις.</a:t>
            </a:r>
          </a:p>
          <a:p>
            <a:endParaRPr lang="el-GR" sz="4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 3" descr="MCj04359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268413"/>
          </a:xfrm>
          <a:prstGeom prst="rect">
            <a:avLst/>
          </a:prstGeom>
          <a:noFill/>
          <a:ln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043608" y="1412776"/>
            <a:ext cx="7272808" cy="511256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Συμπλήρωσε τα κενά και μάθε να γράφεις την ευχή που τραγουδούμε στα γενέθλια.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Να   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ζήσ__ς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Ματούλα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κ__    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χρ_νια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πο__ά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μεγάλ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__     να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γίν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___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με άσπρα 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μα__ιά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Παντού    να  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σκορπ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_____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____  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γνώσ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__  το  φως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και  </a:t>
            </a:r>
            <a:r>
              <a:rPr kumimoji="0" lang="el-G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όλ</a:t>
            </a: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__  να λένε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Arial" pitchFamily="34" charset="0"/>
              </a:rPr>
              <a:t>να  μία   σοφός!!!!</a:t>
            </a:r>
            <a:endParaRPr kumimoji="0" lang="el-G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64" name="Picture 2" descr="MMj028364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573016"/>
            <a:ext cx="1482849" cy="2419385"/>
          </a:xfrm>
          <a:prstGeom prst="rect">
            <a:avLst/>
          </a:prstGeom>
          <a:noFill/>
        </p:spPr>
      </p:pic>
      <p:pic>
        <p:nvPicPr>
          <p:cNvPr id="2065" name="Picture 3" descr="CRNRC0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824" y="2636912"/>
            <a:ext cx="5048250" cy="3819525"/>
          </a:xfrm>
          <a:prstGeom prst="rect">
            <a:avLst/>
          </a:prstGeom>
          <a:noFill/>
        </p:spPr>
      </p:pic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l-G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tle 3" descr="MCj04359570000[1]"/>
          <p:cNvPicPr>
            <a:picLocks noGrp="1" noChangeAspect="1" noChangeArrowheads="1"/>
          </p:cNvPicPr>
          <p:nvPr>
            <p:ph type="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268413"/>
          </a:xfrm>
          <a:noFill/>
          <a:ln/>
        </p:spPr>
      </p:pic>
      <p:pic>
        <p:nvPicPr>
          <p:cNvPr id="5" name="Picture 2" descr="MCj04258120000[1]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00338" y="3573463"/>
            <a:ext cx="4248150" cy="3027362"/>
          </a:xfrm>
          <a:noFill/>
          <a:ln/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50825" y="1989138"/>
            <a:ext cx="8532813" cy="13684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9127"/>
              </a:avLst>
            </a:prstTxWarp>
          </a:bodyPr>
          <a:lstStyle/>
          <a:p>
            <a:pPr algn="ctr"/>
            <a:r>
              <a:rPr lang="el-GR" sz="44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00CCFF"/>
                    </a:gs>
                    <a:gs pos="100000">
                      <a:srgbClr val="FF9900"/>
                    </a:gs>
                  </a:gsLst>
                  <a:lin ang="0" scaled="1"/>
                </a:gradFill>
                <a:latin typeface="Arial Black"/>
              </a:rPr>
              <a:t>Ώρα </a:t>
            </a:r>
            <a:r>
              <a:rPr lang="el-GR" sz="4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00"/>
                    </a:gs>
                    <a:gs pos="50000">
                      <a:srgbClr val="00CCFF"/>
                    </a:gs>
                    <a:gs pos="100000">
                      <a:srgbClr val="FF9900"/>
                    </a:gs>
                  </a:gsLst>
                  <a:lin ang="0" scaled="1"/>
                </a:gradFill>
                <a:latin typeface="Arial Black"/>
              </a:rPr>
              <a:t>για δημιουργία!</a:t>
            </a:r>
            <a:endParaRPr lang="el-GR" sz="44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9900"/>
                  </a:gs>
                  <a:gs pos="50000">
                    <a:srgbClr val="00CCFF"/>
                  </a:gs>
                  <a:gs pos="100000">
                    <a:srgbClr val="FF9900"/>
                  </a:gs>
                </a:gsLst>
                <a:lin ang="0" scaled="1"/>
              </a:gradFill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Cj0435957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1268413"/>
          </a:xfrm>
          <a:prstGeom prst="rect">
            <a:avLst/>
          </a:prstGeom>
          <a:noFill/>
          <a:ln/>
        </p:spPr>
      </p:pic>
      <p:sp>
        <p:nvSpPr>
          <p:cNvPr id="4" name="TextBox 3"/>
          <p:cNvSpPr txBox="1"/>
          <p:nvPr/>
        </p:nvSpPr>
        <p:spPr>
          <a:xfrm>
            <a:off x="395536" y="1628800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3600" b="1" u="sng" dirty="0" smtClean="0">
                <a:latin typeface="Comic Sans MS" pitchFamily="66" charset="0"/>
              </a:rPr>
              <a:t> </a:t>
            </a:r>
            <a:r>
              <a:rPr lang="el-GR" sz="3600" b="1" u="sng" dirty="0">
                <a:latin typeface="Comic Sans MS" pitchFamily="66" charset="0"/>
              </a:rPr>
              <a:t>ΕΥΧΕΤΗΡΙΑ ΚΑΡΤΑ </a:t>
            </a:r>
            <a:endParaRPr lang="el-GR" sz="3600" dirty="0">
              <a:latin typeface="Comic Sans MS" pitchFamily="66" charset="0"/>
            </a:endParaRPr>
          </a:p>
          <a:p>
            <a:r>
              <a:rPr lang="el-GR" sz="3600" b="1" dirty="0">
                <a:latin typeface="Comic Sans MS" pitchFamily="66" charset="0"/>
              </a:rPr>
              <a:t> </a:t>
            </a:r>
            <a:endParaRPr lang="el-GR" sz="3600" dirty="0">
              <a:latin typeface="Comic Sans MS" pitchFamily="66" charset="0"/>
            </a:endParaRPr>
          </a:p>
          <a:p>
            <a:pPr lvl="0"/>
            <a:r>
              <a:rPr lang="el-GR" sz="3600" dirty="0">
                <a:solidFill>
                  <a:srgbClr val="C00000"/>
                </a:solidFill>
                <a:latin typeface="Comic Sans MS" pitchFamily="66" charset="0"/>
              </a:rPr>
              <a:t>Π</a:t>
            </a:r>
            <a:r>
              <a:rPr lang="el-GR" sz="3600" dirty="0" smtClean="0">
                <a:solidFill>
                  <a:srgbClr val="C00000"/>
                </a:solidFill>
                <a:latin typeface="Comic Sans MS" pitchFamily="66" charset="0"/>
              </a:rPr>
              <a:t>οιος </a:t>
            </a:r>
            <a:r>
              <a:rPr lang="el-GR" sz="3600" dirty="0">
                <a:solidFill>
                  <a:srgbClr val="C00000"/>
                </a:solidFill>
                <a:latin typeface="Comic Sans MS" pitchFamily="66" charset="0"/>
              </a:rPr>
              <a:t>την </a:t>
            </a:r>
            <a:r>
              <a:rPr lang="el-GR" sz="3600" dirty="0" smtClean="0">
                <a:solidFill>
                  <a:srgbClr val="C00000"/>
                </a:solidFill>
                <a:latin typeface="Comic Sans MS" pitchFamily="66" charset="0"/>
              </a:rPr>
              <a:t>στέλνει</a:t>
            </a:r>
            <a:endParaRPr lang="el-GR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lvl="0"/>
            <a:r>
              <a:rPr lang="el-GR" sz="3600" dirty="0" smtClean="0">
                <a:solidFill>
                  <a:srgbClr val="C00000"/>
                </a:solidFill>
                <a:latin typeface="Comic Sans MS" pitchFamily="66" charset="0"/>
              </a:rPr>
              <a:t>Σε </a:t>
            </a:r>
            <a:r>
              <a:rPr lang="el-GR" sz="3600" dirty="0">
                <a:solidFill>
                  <a:srgbClr val="C00000"/>
                </a:solidFill>
                <a:latin typeface="Comic Sans MS" pitchFamily="66" charset="0"/>
              </a:rPr>
              <a:t>ποιον την </a:t>
            </a:r>
            <a:r>
              <a:rPr lang="el-GR" sz="3600" dirty="0" smtClean="0">
                <a:solidFill>
                  <a:srgbClr val="C00000"/>
                </a:solidFill>
                <a:latin typeface="Comic Sans MS" pitchFamily="66" charset="0"/>
              </a:rPr>
              <a:t>στέλνει</a:t>
            </a:r>
            <a:endParaRPr lang="el-GR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lvl="0"/>
            <a:r>
              <a:rPr lang="el-GR" sz="3600" dirty="0">
                <a:solidFill>
                  <a:srgbClr val="C00000"/>
                </a:solidFill>
                <a:latin typeface="Comic Sans MS" pitchFamily="66" charset="0"/>
              </a:rPr>
              <a:t>Για ποιο </a:t>
            </a:r>
            <a:r>
              <a:rPr lang="el-GR" sz="3600" dirty="0" smtClean="0">
                <a:solidFill>
                  <a:srgbClr val="C00000"/>
                </a:solidFill>
                <a:latin typeface="Comic Sans MS" pitchFamily="66" charset="0"/>
              </a:rPr>
              <a:t>λόγο</a:t>
            </a:r>
            <a:endParaRPr lang="el-GR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lvl="0"/>
            <a:endParaRPr lang="el-GR" sz="3600" dirty="0">
              <a:solidFill>
                <a:srgbClr val="C00000"/>
              </a:solidFill>
              <a:latin typeface="Comic Sans MS" pitchFamily="66" charset="0"/>
            </a:endParaRPr>
          </a:p>
          <a:p>
            <a:pPr lvl="0"/>
            <a:r>
              <a:rPr lang="el-GR" sz="3600" dirty="0" smtClean="0">
                <a:solidFill>
                  <a:srgbClr val="C00000"/>
                </a:solidFill>
                <a:latin typeface="Comic Sans MS" pitchFamily="66" charset="0"/>
              </a:rPr>
              <a:t>Ωραία διακόσμηση</a:t>
            </a:r>
            <a:endParaRPr lang="el-GR" sz="3600" dirty="0">
              <a:solidFill>
                <a:srgbClr val="C00000"/>
              </a:solidFill>
              <a:latin typeface="Comic Sans MS" pitchFamily="66" charset="0"/>
            </a:endParaRPr>
          </a:p>
          <a:p>
            <a:endParaRPr lang="el-GR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135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Savva_1</dc:creator>
  <cp:lastModifiedBy>Savva_1</cp:lastModifiedBy>
  <cp:revision>17</cp:revision>
  <dcterms:created xsi:type="dcterms:W3CDTF">2011-03-13T11:50:39Z</dcterms:created>
  <dcterms:modified xsi:type="dcterms:W3CDTF">2011-03-15T17:08:58Z</dcterms:modified>
</cp:coreProperties>
</file>